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89"/>
  </p:notesMasterIdLst>
  <p:sldIdLst>
    <p:sldId id="450" r:id="rId2"/>
    <p:sldId id="291" r:id="rId3"/>
    <p:sldId id="315" r:id="rId4"/>
    <p:sldId id="317" r:id="rId5"/>
    <p:sldId id="309" r:id="rId6"/>
    <p:sldId id="260" r:id="rId7"/>
    <p:sldId id="328" r:id="rId8"/>
    <p:sldId id="316" r:id="rId9"/>
    <p:sldId id="319" r:id="rId10"/>
    <p:sldId id="322" r:id="rId11"/>
    <p:sldId id="320" r:id="rId12"/>
    <p:sldId id="321" r:id="rId13"/>
    <p:sldId id="323" r:id="rId14"/>
    <p:sldId id="329" r:id="rId15"/>
    <p:sldId id="451" r:id="rId16"/>
    <p:sldId id="326" r:id="rId17"/>
    <p:sldId id="327" r:id="rId18"/>
    <p:sldId id="330" r:id="rId19"/>
    <p:sldId id="331" r:id="rId20"/>
    <p:sldId id="334" r:id="rId21"/>
    <p:sldId id="336" r:id="rId22"/>
    <p:sldId id="339" r:id="rId23"/>
    <p:sldId id="340" r:id="rId24"/>
    <p:sldId id="341" r:id="rId25"/>
    <p:sldId id="342" r:id="rId26"/>
    <p:sldId id="452" r:id="rId27"/>
    <p:sldId id="343" r:id="rId28"/>
    <p:sldId id="344" r:id="rId29"/>
    <p:sldId id="345" r:id="rId30"/>
    <p:sldId id="356" r:id="rId31"/>
    <p:sldId id="349" r:id="rId32"/>
    <p:sldId id="348" r:id="rId33"/>
    <p:sldId id="350" r:id="rId34"/>
    <p:sldId id="353" r:id="rId35"/>
    <p:sldId id="442" r:id="rId36"/>
    <p:sldId id="354" r:id="rId37"/>
    <p:sldId id="355" r:id="rId38"/>
    <p:sldId id="357" r:id="rId39"/>
    <p:sldId id="373" r:id="rId40"/>
    <p:sldId id="360" r:id="rId41"/>
    <p:sldId id="401" r:id="rId42"/>
    <p:sldId id="404" r:id="rId43"/>
    <p:sldId id="405" r:id="rId44"/>
    <p:sldId id="363" r:id="rId45"/>
    <p:sldId id="364" r:id="rId46"/>
    <p:sldId id="365" r:id="rId47"/>
    <p:sldId id="366" r:id="rId48"/>
    <p:sldId id="368" r:id="rId49"/>
    <p:sldId id="370" r:id="rId50"/>
    <p:sldId id="372" r:id="rId51"/>
    <p:sldId id="375" r:id="rId52"/>
    <p:sldId id="377" r:id="rId53"/>
    <p:sldId id="379" r:id="rId54"/>
    <p:sldId id="393" r:id="rId55"/>
    <p:sldId id="384" r:id="rId56"/>
    <p:sldId id="386" r:id="rId57"/>
    <p:sldId id="388" r:id="rId58"/>
    <p:sldId id="390" r:id="rId59"/>
    <p:sldId id="394" r:id="rId60"/>
    <p:sldId id="395" r:id="rId61"/>
    <p:sldId id="398" r:id="rId62"/>
    <p:sldId id="399" r:id="rId63"/>
    <p:sldId id="419" r:id="rId64"/>
    <p:sldId id="261" r:id="rId65"/>
    <p:sldId id="407" r:id="rId66"/>
    <p:sldId id="408" r:id="rId67"/>
    <p:sldId id="409" r:id="rId68"/>
    <p:sldId id="410" r:id="rId69"/>
    <p:sldId id="411" r:id="rId70"/>
    <p:sldId id="412" r:id="rId71"/>
    <p:sldId id="413" r:id="rId72"/>
    <p:sldId id="415" r:id="rId73"/>
    <p:sldId id="417" r:id="rId74"/>
    <p:sldId id="421" r:id="rId75"/>
    <p:sldId id="423" r:id="rId76"/>
    <p:sldId id="425" r:id="rId77"/>
    <p:sldId id="428" r:id="rId78"/>
    <p:sldId id="430" r:id="rId79"/>
    <p:sldId id="432" r:id="rId80"/>
    <p:sldId id="434" r:id="rId81"/>
    <p:sldId id="438" r:id="rId82"/>
    <p:sldId id="436" r:id="rId83"/>
    <p:sldId id="439" r:id="rId84"/>
    <p:sldId id="445" r:id="rId85"/>
    <p:sldId id="447" r:id="rId86"/>
    <p:sldId id="449" r:id="rId87"/>
    <p:sldId id="290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861" autoAdjust="0"/>
    <p:restoredTop sz="94660"/>
  </p:normalViewPr>
  <p:slideViewPr>
    <p:cSldViewPr>
      <p:cViewPr>
        <p:scale>
          <a:sx n="75" d="100"/>
          <a:sy n="75" d="100"/>
        </p:scale>
        <p:origin x="-12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04600-A219-4D4B-8C52-08169345A27E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48B6D-C985-4A51-96A1-BA7E78D107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8B6D-C985-4A51-96A1-BA7E78D1079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70-57E9-4FE6-8171-E24C18FAF896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E7BFD-B700-4D16-A8B5-F94B97C3A10B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41663-2688-4C85-B78A-B9212AA48DFB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F7F8-A617-4BAE-BAE7-53E79E2983C6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F1E31-5F69-4481-9093-D331D3D964D8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7547-9C16-439A-A7FE-62F2B44BDE4A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3E945-692A-4A27-93A3-3F74CD827662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3E141-0FC3-41E0-87B2-D1D813C76C75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05409-3964-4FAD-B87D-3FD802F43F6A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BA5E1-8778-450E-B542-F88CC01CAF55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6E4DE-EC25-4959-8EC2-2AC777A8F4D4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A276DC-42F8-4DEB-8285-BEC9B41E327A}" type="datetime1">
              <a:rPr lang="en-US" smtClean="0"/>
              <a:pPr/>
              <a:t>8/20/2022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46AD54-E71B-4EEA-987E-68E2A15C232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3082kiran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wdA4JVZDb4A" TargetMode="External"/><Relationship Id="rId13" Type="http://schemas.openxmlformats.org/officeDocument/2006/relationships/hyperlink" Target="https://youtu.be/47jklHd01hk" TargetMode="External"/><Relationship Id="rId3" Type="http://schemas.openxmlformats.org/officeDocument/2006/relationships/hyperlink" Target="https://youtu.be/kc3mskgsAEU" TargetMode="External"/><Relationship Id="rId7" Type="http://schemas.openxmlformats.org/officeDocument/2006/relationships/hyperlink" Target="https://youtu.be/B2THWwgR854" TargetMode="External"/><Relationship Id="rId12" Type="http://schemas.openxmlformats.org/officeDocument/2006/relationships/hyperlink" Target="https://youtu.be/dJTfCiM7A_Y" TargetMode="External"/><Relationship Id="rId2" Type="http://schemas.openxmlformats.org/officeDocument/2006/relationships/hyperlink" Target="https://youtu.be/96OfwIusBWo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w7PjQCQOH-s" TargetMode="External"/><Relationship Id="rId11" Type="http://schemas.openxmlformats.org/officeDocument/2006/relationships/hyperlink" Target="https://youtu.be/qvur1x0aZhw" TargetMode="External"/><Relationship Id="rId5" Type="http://schemas.openxmlformats.org/officeDocument/2006/relationships/hyperlink" Target="https://youtu.be/t3YzX-a4dxw" TargetMode="External"/><Relationship Id="rId15" Type="http://schemas.openxmlformats.org/officeDocument/2006/relationships/hyperlink" Target="https://youtu.be/-IK-dr5PXMY" TargetMode="External"/><Relationship Id="rId10" Type="http://schemas.openxmlformats.org/officeDocument/2006/relationships/hyperlink" Target="https://youtu.be/MN5jqFDWNAU" TargetMode="External"/><Relationship Id="rId4" Type="http://schemas.openxmlformats.org/officeDocument/2006/relationships/hyperlink" Target="https://youtu.be/flpJP0Vtpy0" TargetMode="External"/><Relationship Id="rId9" Type="http://schemas.openxmlformats.org/officeDocument/2006/relationships/hyperlink" Target="https://youtu.be/M-QXf5c9Oe4" TargetMode="External"/><Relationship Id="rId14" Type="http://schemas.openxmlformats.org/officeDocument/2006/relationships/hyperlink" Target="https://youtu.be/jcneBxzmLJo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457200" y="-304800"/>
            <a:ext cx="8077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Nomination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For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State Teacher Award 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2022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kir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362200"/>
            <a:ext cx="1900238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267200" y="25146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Submitted By: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KIRAN BALA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Computer Faculty, 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District Cultural Activity Nodel Officer (Sangrur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District Kala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Utsav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Nodel Officer (Sangrur),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State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Resource Person </a:t>
            </a: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Diksha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Portal 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BCA, MCA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E- Punjab Id: 230930401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Email:-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3082kiran@gmail.com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Mobile: 70094-95865</a:t>
            </a:r>
            <a:endParaRPr lang="en-US" sz="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gir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94360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52400" y="762000"/>
            <a:ext cx="9272923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ਵੱਲੌਂ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4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ਲਗਾਈ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ਆਂ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ਗਈਆਂ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ਨੈਸਨਲ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ਪੱਧਰ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ਤੇ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ਸਟੇਟ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ਪੱਧਰ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ਦੀਆਂ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ਟ੍ਰੇਨਿੰਗ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ਇੱਕ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ਝਲਕ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:-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1.NCERT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ਵੱਲੋਂ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ਰਾਸਟਰੀ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ਪੱਧਰ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as a Resource Person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Diksha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Portal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E-Contents 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ਤਿਆਰ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ਕਰਵਾਉਣ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ਟ੍ਰੇਨਿੰਗ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ਲਗਾਈ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2. SCERT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ਵੱਲੋਂ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as a Resource Person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Diksha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Portal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E-Contents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ਤਿਆਰ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ਕਰਵਾਉਣ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ਟ੍ਰੇਨਿੰਗ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ਲਗਾਈ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3. CDAC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ਮੋਹਾਲੀ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ਵੱਲੋਂ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Social Media and Digital Marketing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  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ਸੰਬੰਧੀ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ਟ੍ਰੇਨਿੰਗ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ਦਿੱਤੀ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4. CCRT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ਵੱਲੋਂ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9 Days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Indian Cultural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ਸੰਬੰਧੀ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ਟ੍ਰੇਨਿੰਗ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ਦਿੱਤੀ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ਗਈ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3810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Professional development, in service training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updating of knowledge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HD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676400"/>
            <a:ext cx="3807460" cy="356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8600" y="5715000"/>
            <a:ext cx="84593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  STATE RESOURCE PERSON TRANING PUNJAB by CCRT and NCERT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d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0"/>
            <a:ext cx="4267200" cy="408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1219200"/>
            <a:ext cx="87799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 Appreciation Certificate By PUNJAB Department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hd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133600"/>
            <a:ext cx="373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8 at 12.34.43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990600"/>
            <a:ext cx="4648200" cy="5105400"/>
          </a:xfrm>
          <a:prstGeom prst="rect">
            <a:avLst/>
          </a:prstGeom>
        </p:spPr>
      </p:pic>
      <p:pic>
        <p:nvPicPr>
          <p:cNvPr id="4" name="Picture 3" descr="1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914400"/>
            <a:ext cx="3962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E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8610600" cy="5685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RT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4953000" cy="5791200"/>
          </a:xfrm>
          <a:prstGeom prst="rect">
            <a:avLst/>
          </a:prstGeom>
        </p:spPr>
      </p:pic>
      <p:pic>
        <p:nvPicPr>
          <p:cNvPr id="4" name="Picture 3" descr="CCRT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838200"/>
            <a:ext cx="4018767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63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2667000" cy="2282952"/>
          </a:xfrm>
          <a:prstGeom prst="rect">
            <a:avLst/>
          </a:prstGeom>
        </p:spPr>
      </p:pic>
      <p:pic>
        <p:nvPicPr>
          <p:cNvPr id="5" name="Picture 4" descr="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05200" y="1600200"/>
            <a:ext cx="2133600" cy="2246376"/>
          </a:xfrm>
          <a:prstGeom prst="rect">
            <a:avLst/>
          </a:prstGeom>
        </p:spPr>
      </p:pic>
      <p:pic>
        <p:nvPicPr>
          <p:cNvPr id="6" name="Picture 5" descr="5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6248400" y="1600200"/>
            <a:ext cx="2286000" cy="2209800"/>
          </a:xfrm>
          <a:prstGeom prst="rect">
            <a:avLst/>
          </a:prstGeom>
        </p:spPr>
      </p:pic>
      <p:pic>
        <p:nvPicPr>
          <p:cNvPr id="7" name="Picture 6" descr="6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457200" y="4343400"/>
            <a:ext cx="2362200" cy="2362200"/>
          </a:xfrm>
          <a:prstGeom prst="rect">
            <a:avLst/>
          </a:prstGeom>
        </p:spPr>
      </p:pic>
      <p:pic>
        <p:nvPicPr>
          <p:cNvPr id="8" name="Picture 7" descr="7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3429000" y="4419600"/>
            <a:ext cx="2438400" cy="2133600"/>
          </a:xfrm>
          <a:prstGeom prst="rect">
            <a:avLst/>
          </a:prstGeom>
        </p:spPr>
      </p:pic>
      <p:pic>
        <p:nvPicPr>
          <p:cNvPr id="9" name="Picture 8" descr="8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6324600" y="4419600"/>
            <a:ext cx="2514600" cy="2057400"/>
          </a:xfrm>
          <a:prstGeom prst="rect">
            <a:avLst/>
          </a:prstGeom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57200" y="838200"/>
            <a:ext cx="83872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Different Course Certificate ON DIKSHA PORTAL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381000" y="457200"/>
            <a:ext cx="86300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Work done by teachers to encourage community,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parent,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alumi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etc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to contribute to the school in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building infrastructure.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third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676400" y="2057400"/>
            <a:ext cx="6464935" cy="4364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00228_14012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838200"/>
            <a:ext cx="4419600" cy="3505200"/>
          </a:xfrm>
          <a:prstGeom prst="rect">
            <a:avLst/>
          </a:prstGeom>
        </p:spPr>
      </p:pic>
      <p:pic>
        <p:nvPicPr>
          <p:cNvPr id="4" name="Picture 3" descr="20200228_13584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838200"/>
            <a:ext cx="4267200" cy="3505200"/>
          </a:xfrm>
          <a:prstGeom prst="rect">
            <a:avLst/>
          </a:prstGeom>
        </p:spPr>
      </p:pic>
      <p:pic>
        <p:nvPicPr>
          <p:cNvPr id="5" name="Picture 4" descr="lab3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209800" y="4267200"/>
            <a:ext cx="52578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685800"/>
            <a:ext cx="8305800" cy="14478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IN" sz="4800" dirty="0" smtClean="0">
                <a:solidFill>
                  <a:srgbClr val="00B0F0"/>
                </a:solidFill>
              </a:rPr>
              <a:t/>
            </a:r>
            <a:br>
              <a:rPr lang="en-IN" sz="4800" dirty="0" smtClean="0">
                <a:solidFill>
                  <a:srgbClr val="00B0F0"/>
                </a:solidFill>
              </a:rPr>
            </a:br>
            <a:r>
              <a:rPr lang="en-IN" sz="4800" dirty="0" smtClean="0">
                <a:solidFill>
                  <a:srgbClr val="00B0F0"/>
                </a:solidFill>
              </a:rPr>
              <a:t/>
            </a:r>
            <a:br>
              <a:rPr lang="en-IN" sz="4800" dirty="0" smtClean="0">
                <a:solidFill>
                  <a:srgbClr val="00B0F0"/>
                </a:solidFill>
              </a:rPr>
            </a:br>
            <a:r>
              <a:rPr lang="en-IN" sz="4800" dirty="0" smtClean="0">
                <a:solidFill>
                  <a:srgbClr val="0070C0"/>
                </a:solidFill>
              </a:rPr>
              <a:t>Contributing in Enhancing the Learning Outcomes of Students.</a:t>
            </a:r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9" name="Content Placeholder 8" descr="3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500" y="2438400"/>
            <a:ext cx="3810000" cy="3276600"/>
          </a:xfrm>
          <a:prstGeom prst="rect">
            <a:avLst/>
          </a:prstGeom>
        </p:spPr>
      </p:pic>
      <p:pic>
        <p:nvPicPr>
          <p:cNvPr id="10" name="Content Placeholder 9" descr="4.jp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2500" y="2438400"/>
            <a:ext cx="3810000" cy="3200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1600" y="6019800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smtClean="0">
                <a:solidFill>
                  <a:srgbClr val="92D050"/>
                </a:solidFill>
              </a:rPr>
              <a:t>       </a:t>
            </a:r>
            <a:r>
              <a:rPr lang="en-IN" sz="2400" b="1" dirty="0" err="1" smtClean="0">
                <a:solidFill>
                  <a:srgbClr val="92D050"/>
                </a:solidFill>
              </a:rPr>
              <a:t>ਪ੍ਰੋਜੈਕਟਰ</a:t>
            </a:r>
            <a:r>
              <a:rPr lang="en-IN" sz="2400" b="1" dirty="0" smtClean="0">
                <a:solidFill>
                  <a:srgbClr val="92D050"/>
                </a:solidFill>
              </a:rPr>
              <a:t> </a:t>
            </a:r>
            <a:r>
              <a:rPr lang="en-IN" sz="2400" b="1" dirty="0" err="1" smtClean="0">
                <a:solidFill>
                  <a:srgbClr val="92D050"/>
                </a:solidFill>
              </a:rPr>
              <a:t>ਰਾਹੀਂ</a:t>
            </a:r>
            <a:r>
              <a:rPr lang="en-IN" sz="2400" b="1" dirty="0" smtClean="0">
                <a:solidFill>
                  <a:srgbClr val="92D050"/>
                </a:solidFill>
              </a:rPr>
              <a:t> </a:t>
            </a:r>
            <a:r>
              <a:rPr lang="en-IN" sz="3200" b="1" dirty="0" err="1" smtClean="0">
                <a:solidFill>
                  <a:srgbClr val="92D050"/>
                </a:solidFill>
                <a:latin typeface="AmrLipi" pitchFamily="2" charset="0"/>
              </a:rPr>
              <a:t>ividAwrQIAW</a:t>
            </a:r>
            <a:r>
              <a:rPr lang="en-IN" sz="3200" b="1" dirty="0" smtClean="0">
                <a:solidFill>
                  <a:srgbClr val="92D05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92D050"/>
                </a:solidFill>
                <a:latin typeface="AmrLipi" pitchFamily="2" charset="0"/>
              </a:rPr>
              <a:t>dI</a:t>
            </a:r>
            <a:r>
              <a:rPr lang="en-IN" sz="3200" b="1" dirty="0" smtClean="0">
                <a:solidFill>
                  <a:srgbClr val="92D05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92D050"/>
                </a:solidFill>
                <a:latin typeface="AmrLipi" pitchFamily="2" charset="0"/>
              </a:rPr>
              <a:t>pVwHeI</a:t>
            </a:r>
            <a:endParaRPr lang="en-US" sz="2400" dirty="0">
              <a:solidFill>
                <a:srgbClr val="92D050"/>
              </a:solidFill>
              <a:latin typeface="AmrLip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 lab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4800600" cy="4648200"/>
          </a:xfrm>
          <a:prstGeom prst="rect">
            <a:avLst/>
          </a:prstGeom>
        </p:spPr>
      </p:pic>
      <p:pic>
        <p:nvPicPr>
          <p:cNvPr id="4" name="Picture 3" descr="park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81600" y="1447800"/>
            <a:ext cx="3733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9144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Publication &amp; research and contribution in developing teaching  learning material, training modules and content.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pub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4800600" cy="4572000"/>
          </a:xfrm>
          <a:prstGeom prst="rect">
            <a:avLst/>
          </a:prstGeom>
        </p:spPr>
      </p:pic>
      <p:pic>
        <p:nvPicPr>
          <p:cNvPr id="4" name="Picture 3" descr="pub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800" y="1828800"/>
            <a:ext cx="42672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5.40.30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8991599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6.08.29 PM (1)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7391400" cy="6095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1166843"/>
            <a:ext cx="7848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2"/>
              </a:rPr>
              <a:t>https://youtu.be/96OfwIusBWo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https://youtu.be/kc3mskgsAEU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4"/>
              </a:rPr>
              <a:t>https://youtu.be/flpJP0Vtpy0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https://youtu.be/t3YzX-a4dxw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6"/>
              </a:rPr>
              <a:t>https://youtu.be/w7PjQCQOH-s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7"/>
              </a:rPr>
              <a:t>https://youtu.be/B2THWwgR854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https://youtu.be/wdA4JVZDb4A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9"/>
              </a:rPr>
              <a:t>https://youtu.be/M-QXf5c9Oe4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0"/>
              </a:rPr>
              <a:t>https://youtu.be/MN5jqFDWNAU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0"/>
              </a:rPr>
              <a:t>https://youtu.be/MN5jqFDWNAU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1"/>
              </a:rPr>
              <a:t>https://youtu.be/qvur1x0aZhw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2"/>
              </a:rPr>
              <a:t>https://youtu.be/dJTfCiM7A_Y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3"/>
              </a:rPr>
              <a:t>https://youtu.be/47jklHd01hk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4"/>
              </a:rPr>
              <a:t>https://youtu.be/jcneBxzmLJo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4"/>
              </a:rPr>
              <a:t>https://youtu.be/jcneBxzmLJo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15"/>
              </a:rPr>
              <a:t>https://youtu.be/-IK-dr5PXMY</a:t>
            </a:r>
            <a:endParaRPr lang="en-US" sz="36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551583" y="1066800"/>
            <a:ext cx="859241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ਪਾਠਕ੍ਰਮ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Raavi"/>
              </a:rPr>
              <a:t> 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ਤੋਂ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Raavi"/>
              </a:rPr>
              <a:t> 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ਬਾਹਰਲੀਆਂ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Raavi"/>
              </a:rPr>
              <a:t> 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ਗਤੀਵਿਧੀਆਂ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Raavi"/>
              </a:rPr>
              <a:t> 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ਦਾ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Raavi"/>
              </a:rPr>
              <a:t> </a:t>
            </a:r>
            <a:r>
              <a:rPr kumimoji="0" lang="pa-IN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ਸੰਗਠਨ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[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2286000"/>
            <a:ext cx="86106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ਸਭਿਆਚਾਰ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ਗਤੀਵਿਧੀਆਂ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ਜਿਲ੍ਹਾ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ਸੰਗਰੂਰ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ਨੋਡਲ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ਅਫਸਰ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।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ਮੇਹਨਤ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ਕਰਕੇ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ਸੰਗਰੂਰ</a:t>
            </a:r>
            <a:endParaRPr lang="en-US" b="1" dirty="0" smtClean="0">
              <a:solidFill>
                <a:srgbClr val="0070C0"/>
              </a:solidFill>
              <a:latin typeface="Nirmala UI" pitchFamily="34" charset="0"/>
              <a:ea typeface="Calibri" pitchFamily="34" charset="0"/>
              <a:cs typeface="Nirmala U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ਜਿਲ੍ਹਾ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400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ਸਾਲਾ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ਗਤੀਵਿਧੀਆਂ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ਵਿੱਚ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ਭਾਗੇਦਾਰੀ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ਵਿੱਚ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ਨੰਬਰ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-1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ਰਿਹਾ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ਨੇ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ਸਟੇਟ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,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ਜਿਲ੍ਹਾ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ਬਲਾਕ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ਪੱਧਰ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ਤੇ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ਸ਼ਭ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ਤੋਂ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ਵੱਧ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ਪੁਜੀਸ਼ਨਾ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ਹਾਸਿਲ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ਕੀਤੀਆ</a:t>
            </a:r>
            <a:r>
              <a:rPr lang="en-US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[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ਇਸ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ਉਹਨਾਂ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ਨੂੰ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ਰਾਸ਼ਟਰੀ</a:t>
            </a:r>
            <a:r>
              <a:rPr lang="en-US" b="1" dirty="0" err="1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,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ਸਟੇਟ</a:t>
            </a:r>
            <a:r>
              <a:rPr lang="en-US" b="1" dirty="0" err="1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,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ਜਿਲ੍ਹੇ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,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ਸਕੂਲ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ਪੱਧਰ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ਤੇ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ਉੱਚ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ਅਧਿਆਕਾਰੀਆਂ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ਵੱਲੋਂ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ਸਮੇਂ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-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ਸਮੇਂ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ਤੇ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ਸਨਮਾਨਿਤ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ਕੀਤਾ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ਗਿਆ</a:t>
            </a:r>
            <a:r>
              <a:rPr lang="en-US" b="1" dirty="0" smtClean="0">
                <a:solidFill>
                  <a:srgbClr val="0070C0"/>
                </a:solidFill>
                <a:latin typeface="Verdana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ਹੈ</a:t>
            </a:r>
            <a:r>
              <a:rPr lang="en-US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[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ividAwrQIAW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nUM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lgBg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2,45000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dI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nkd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rwSI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vI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vMfI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geI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Calibri" pitchFamily="34" charset="0"/>
              </a:rPr>
              <a:t> [</a:t>
            </a:r>
            <a:endParaRPr lang="en-US" sz="4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BANSAL\Desktop\kiran state award\WhatsApp Image 2022-08-07 at 10.11.09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5867400" cy="5980304"/>
          </a:xfrm>
          <a:prstGeom prst="rect">
            <a:avLst/>
          </a:prstGeom>
          <a:noFill/>
        </p:spPr>
      </p:pic>
      <p:pic>
        <p:nvPicPr>
          <p:cNvPr id="4" name="Picture 2" descr="C:\Users\BANSAL\Desktop\kiran state award\WhatsApp Image 2022-08-07 at 10.10.4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685800"/>
            <a:ext cx="3872752" cy="5791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grur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1143001"/>
            <a:ext cx="75438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7.21.29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3124200"/>
            <a:ext cx="8229600" cy="3014662"/>
          </a:xfrm>
          <a:prstGeom prst="rect">
            <a:avLst/>
          </a:prstGeom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0" y="1371600"/>
            <a:ext cx="9131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snmwn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p~qr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v~loN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fI.jI.AweI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APsr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pMjwb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jI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Aqy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is~iKAw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mMqrI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pMjwb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swlW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gqIivDIAW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nofl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APsr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7.21.28 PM (1)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28800"/>
            <a:ext cx="8001000" cy="4343399"/>
          </a:xfrm>
          <a:prstGeom prst="rect">
            <a:avLst/>
          </a:prstGeom>
        </p:spPr>
      </p:pic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914400" y="533400"/>
            <a:ext cx="706475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snmwn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p~qr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v~loN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ijlHW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is~iKAW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APsr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[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(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swlW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gqIivDIAW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nofl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APsr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qy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klw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auqsv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nofl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APsr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sMgrUr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)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466088"/>
          </a:xfrm>
        </p:spPr>
        <p:txBody>
          <a:bodyPr>
            <a:normAutofit fontScale="90000"/>
          </a:bodyPr>
          <a:lstStyle/>
          <a:p>
            <a:pPr algn="ctr"/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sz="4000" b="1" dirty="0" smtClean="0">
                <a:solidFill>
                  <a:srgbClr val="0070C0"/>
                </a:solidFill>
              </a:rPr>
              <a:t>LED  </a:t>
            </a:r>
            <a:r>
              <a:rPr lang="en-IN" sz="4000" b="1" dirty="0" err="1" smtClean="0">
                <a:solidFill>
                  <a:srgbClr val="0070C0"/>
                </a:solidFill>
              </a:rPr>
              <a:t>ਰਾਹੀਂ</a:t>
            </a:r>
            <a:r>
              <a:rPr lang="en-IN" sz="4000" b="1" dirty="0" smtClean="0">
                <a:solidFill>
                  <a:srgbClr val="0070C0"/>
                </a:solidFill>
              </a:rPr>
              <a:t> </a:t>
            </a:r>
            <a:r>
              <a:rPr lang="en-IN" b="1" dirty="0" err="1" smtClean="0">
                <a:solidFill>
                  <a:srgbClr val="0070C0"/>
                </a:solidFill>
                <a:latin typeface="AmrLipi" pitchFamily="2" charset="0"/>
              </a:rPr>
              <a:t>ividAwrQIAW</a:t>
            </a:r>
            <a:r>
              <a:rPr lang="en-IN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b="1" dirty="0" err="1" smtClean="0">
                <a:solidFill>
                  <a:srgbClr val="0070C0"/>
                </a:solidFill>
                <a:latin typeface="AmrLipi" pitchFamily="2" charset="0"/>
              </a:rPr>
              <a:t>dI</a:t>
            </a:r>
            <a:r>
              <a:rPr lang="en-IN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b="1" dirty="0" err="1" smtClean="0">
                <a:solidFill>
                  <a:srgbClr val="0070C0"/>
                </a:solidFill>
                <a:latin typeface="AmrLipi" pitchFamily="2" charset="0"/>
              </a:rPr>
              <a:t>pVwHeI</a:t>
            </a:r>
            <a:r>
              <a:rPr lang="en-US" dirty="0" smtClean="0">
                <a:solidFill>
                  <a:srgbClr val="0070C0"/>
                </a:solidFill>
                <a:latin typeface="AmrLipi" pitchFamily="2" charset="0"/>
              </a:rPr>
              <a:t/>
            </a:r>
            <a:br>
              <a:rPr lang="en-US" dirty="0" smtClean="0">
                <a:solidFill>
                  <a:srgbClr val="0070C0"/>
                </a:solidFill>
                <a:latin typeface="AmrLipi" pitchFamily="2" charset="0"/>
              </a:rPr>
            </a:br>
            <a:endParaRPr lang="en-US" dirty="0">
              <a:solidFill>
                <a:srgbClr val="0070C0"/>
              </a:solidFill>
              <a:latin typeface="AmrLipi" pitchFamily="2" charset="0"/>
            </a:endParaRPr>
          </a:p>
        </p:txBody>
      </p:sp>
      <p:pic>
        <p:nvPicPr>
          <p:cNvPr id="6" name="Picture 5" descr="5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000250"/>
            <a:ext cx="8077200" cy="447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7.21.29 PM (1)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8153400" cy="44958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4800" y="685800"/>
            <a:ext cx="82509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snmwn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p~qr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skUl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is~iKAW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ivBwg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pMjwb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[(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swlW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gqIivDIAW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nofl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APsr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sMgrUr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7.22.53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576512"/>
            <a:ext cx="4038600" cy="3595688"/>
          </a:xfrm>
          <a:prstGeom prst="rect">
            <a:avLst/>
          </a:prstGeom>
        </p:spPr>
      </p:pic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0" y="1295400"/>
            <a:ext cx="905087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srtIiPkyt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Aqy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ienwm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vMfy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swlW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gqIivDIAW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leI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             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styt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tIm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pMjwb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duAwrw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05400" y="2438400"/>
            <a:ext cx="38100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7.22.53 PM (2)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685800" y="2286000"/>
            <a:ext cx="7924799" cy="3886200"/>
          </a:xfrm>
          <a:prstGeom prst="rect">
            <a:avLst/>
          </a:prstGeom>
        </p:spPr>
      </p:pic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533400" y="1143000"/>
            <a:ext cx="80842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srtIiPkyt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Aqy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ienwm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vMfy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swlW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gqIivDIAW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leI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au~p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ijlHw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is~iKAW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APsr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sMgrUr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7.22.54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3886200" cy="5562600"/>
          </a:xfrm>
          <a:prstGeom prst="rect">
            <a:avLst/>
          </a:prstGeom>
        </p:spPr>
      </p:pic>
      <p:pic>
        <p:nvPicPr>
          <p:cNvPr id="4" name="Picture 3" descr="sangrur3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14800" y="1143000"/>
            <a:ext cx="46482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2895600" cy="4800600"/>
          </a:xfrm>
          <a:prstGeom prst="rect">
            <a:avLst/>
          </a:prstGeom>
        </p:spPr>
      </p:pic>
      <p:pic>
        <p:nvPicPr>
          <p:cNvPr id="4" name="Picture 3" descr="6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3619500" y="1524000"/>
            <a:ext cx="3086100" cy="4953000"/>
          </a:xfrm>
          <a:prstGeom prst="rect">
            <a:avLst/>
          </a:prstGeom>
        </p:spPr>
      </p:pic>
      <p:pic>
        <p:nvPicPr>
          <p:cNvPr id="5" name="Picture 4" descr="10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6705600" y="1524000"/>
            <a:ext cx="2438400" cy="4953000"/>
          </a:xfrm>
          <a:prstGeom prst="rect">
            <a:avLst/>
          </a:prstGeom>
        </p:spPr>
      </p:pic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1447800" y="838200"/>
            <a:ext cx="6311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swlW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gqIivDIAW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iv~c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100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%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BwgydwrI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 descr="C:\Users\BANSAL\Desktop\kiran state award\WhatsApp Image 2022-08-08 at 6.32.48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4648200" cy="4495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7620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DISTRICT COORDINATOR KALA UTSAV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BANSAL\Desktop\kiran state award\WhatsApp Image 2022-08-08 at 6.32.49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905000"/>
            <a:ext cx="34290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1981200"/>
            <a:ext cx="7010400" cy="4191000"/>
          </a:xfrm>
          <a:prstGeom prst="rect">
            <a:avLst/>
          </a:prstGeom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0" y="1143000"/>
            <a:ext cx="86645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      Cultural Activity Performed By Little Students Appreciate by I.P.S.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4 at 7.22.52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762000" y="1828800"/>
            <a:ext cx="7619999" cy="4114799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838200"/>
            <a:ext cx="89659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snmwn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p~qr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v~loN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ipRMsIpl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mYfm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sRI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mqI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vInw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B~lw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jI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(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swlW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gqIivDIAW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4191000" cy="4876800"/>
          </a:xfrm>
          <a:prstGeom prst="rect">
            <a:avLst/>
          </a:prstGeom>
        </p:spPr>
      </p:pic>
      <p:sp>
        <p:nvSpPr>
          <p:cNvPr id="90113" name="Rectangle 1"/>
          <p:cNvSpPr>
            <a:spLocks noChangeArrowheads="1"/>
          </p:cNvSpPr>
          <p:nvPr/>
        </p:nvSpPr>
        <p:spPr bwMode="auto">
          <a:xfrm>
            <a:off x="1752600" y="838200"/>
            <a:ext cx="60773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15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Agsq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Aqy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26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Calibri" pitchFamily="34" charset="0"/>
              </a:rPr>
              <a:t>jnvrI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Calibri" pitchFamily="34" charset="0"/>
              </a:rPr>
              <a:t>dy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Calibri" pitchFamily="34" charset="0"/>
              </a:rPr>
              <a:t>pRogrwm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15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05400" y="1600200"/>
            <a:ext cx="35814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4324350" cy="4953000"/>
          </a:xfrm>
          <a:prstGeom prst="rect">
            <a:avLst/>
          </a:prstGeom>
        </p:spPr>
      </p:pic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381000" y="838200"/>
            <a:ext cx="462733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qihsIl</a:t>
            </a:r>
            <a:r>
              <a:rPr kumimoji="0" lang="en-US" sz="40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40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p~DrI</a:t>
            </a:r>
            <a:r>
              <a:rPr kumimoji="0" lang="en-US" sz="400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4000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ienwm</a:t>
            </a:r>
            <a:r>
              <a:rPr kumimoji="0" lang="en-US" sz="40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endParaRPr kumimoji="0" lang="en-US" sz="1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257800" y="1905000"/>
            <a:ext cx="35052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d Punjabi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4114800" cy="4339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81000"/>
            <a:ext cx="5029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IN" sz="4000" b="1" dirty="0" smtClean="0">
              <a:solidFill>
                <a:srgbClr val="0070C0"/>
              </a:solidFill>
              <a:latin typeface="AmrLipi" pitchFamily="2" charset="0"/>
            </a:endParaRPr>
          </a:p>
          <a:p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fI.fI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pMjwbI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cYnl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pRogrwm</a:t>
            </a:r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99060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ryfIa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pRogrwm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2" descr="C:\Users\BANSAL\Desktop\kiran state award\Radiolecture\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447800"/>
            <a:ext cx="47244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2667000" cy="3276600"/>
          </a:xfrm>
          <a:prstGeom prst="rect">
            <a:avLst/>
          </a:prstGeom>
        </p:spPr>
      </p:pic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0" y="685800"/>
            <a:ext cx="944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mylw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qIAW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dw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ienwm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vMf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PMkSn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3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4191000"/>
            <a:ext cx="2743200" cy="2438400"/>
          </a:xfrm>
          <a:prstGeom prst="rect">
            <a:avLst/>
          </a:prstGeom>
        </p:spPr>
      </p:pic>
      <p:pic>
        <p:nvPicPr>
          <p:cNvPr id="5" name="Picture 4" descr="teejcelebration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038600" y="1676400"/>
            <a:ext cx="42672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5562600"/>
            <a:ext cx="3934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</a:rPr>
              <a:t>mylw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</a:rPr>
              <a:t>qIAW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</a:rPr>
              <a:t>dw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</a:rPr>
              <a:t>PMkSn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</a:rPr>
              <a:t>s.im.skUl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</a:rPr>
              <a:t> ,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</a:rPr>
              <a:t>slympur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3994468" cy="4724400"/>
          </a:xfrm>
          <a:prstGeom prst="rect">
            <a:avLst/>
          </a:prstGeom>
        </p:spPr>
      </p:pic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2590800" y="838200"/>
            <a:ext cx="37481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mwpy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AiDAwpk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imlxI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th5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724401" y="1524000"/>
            <a:ext cx="3124200" cy="2438400"/>
          </a:xfrm>
          <a:prstGeom prst="rect">
            <a:avLst/>
          </a:prstGeom>
        </p:spPr>
      </p:pic>
      <p:pic>
        <p:nvPicPr>
          <p:cNvPr id="5" name="Picture 4" descr="th10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800600" y="4191000"/>
            <a:ext cx="3352800" cy="2201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1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143000" y="1981200"/>
            <a:ext cx="6464935" cy="4308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6096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BrUx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h~iqAW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nwtk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krn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ividAwrQIAW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ny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</a:p>
          <a:p>
            <a:pPr algn="ctr"/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pRwpq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kIqy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ienwm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endParaRPr lang="en-US" sz="3200" dirty="0">
              <a:solidFill>
                <a:srgbClr val="0070C0"/>
              </a:solidFill>
              <a:latin typeface="AmrLip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2857500" cy="4876800"/>
          </a:xfrm>
          <a:prstGeom prst="rect">
            <a:avLst/>
          </a:prstGeom>
        </p:spPr>
      </p:pic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0" y="762000"/>
            <a:ext cx="44181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dwKlw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muihMm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ssss,kwqroN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ork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0" y="1676400"/>
            <a:ext cx="5029200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990600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Smwj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syvI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rozgwr</a:t>
            </a:r>
            <a:r>
              <a:rPr lang="en-US" sz="32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kYNp</a:t>
            </a:r>
            <a:endParaRPr lang="en-US" sz="4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0" y="1219200"/>
            <a:ext cx="8851782" cy="861774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a-IN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.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ਨਵੀਨਤਾਕਾਰੀ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ਪ੍ਰਯੋਗ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(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ਜਿਵੇਂ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ਕਿ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ਆਈਸੀਟੀ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ਦੀ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ਵਰਤੋਂ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,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ਅਨੰਦਮਈ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Raav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ਸਿੱਖਣ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ਦੀਆਂ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ਤਕਨੀਕਾਂ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,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ਗਤੀਵਿਧੀ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ਅਧਾਰਤ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Raavi"/>
              </a:rPr>
              <a:t> 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Times New Roman" pitchFamily="18" charset="0"/>
                <a:cs typeface="Nirmala UI" pitchFamily="34" charset="0"/>
              </a:rPr>
              <a:t>ਵਿਧੀਆਂ</a:t>
            </a:r>
            <a:r>
              <a:rPr kumimoji="0" lang="pa-IN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inherit"/>
                <a:ea typeface="Times New Roman" pitchFamily="18" charset="0"/>
                <a:cs typeface="Raavi"/>
              </a:rPr>
              <a:t>)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2895600"/>
            <a:ext cx="914705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ਪ੍ਰੋਜੈਕਟਰ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ਕਰਕੇ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ਵਿਦਿਆਰਥੀਆਂ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ਨੂੰ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ਨਵੇਂ-2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ਸਾਫਟਵੇਅਰ,ਐਪਸ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Nirmala UI" pitchFamily="34" charset="0"/>
              <a:ea typeface="Calibri" pitchFamily="34" charset="0"/>
              <a:cs typeface="Nirmala U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ਨਵੀਆਂ-2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ਵੈੱਬਸਾਈਟਾਂ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ਵਰਤੋਂ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ਕਰਕੇ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Practical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ਤਰੀਕੇ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ਨਾਲ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ਪੜ੍ਹਾਉਦੇਂ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ਉਹਨਾਂ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ਵਿਦਿਆਰਥੀਆਂ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 Mobile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ਨੂੰ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ਕੰਪਿਊਟਰ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ਬਣਾ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ਰੱਖਿਆਂ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ਹੈ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ਵਿਦਿਆਰਥੀਆਂ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Nirmala UI" pitchFamily="34" charset="0"/>
              <a:ea typeface="Calibri" pitchFamily="34" charset="0"/>
              <a:cs typeface="Nirmala U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ਘਰ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ਜਾ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ਕੇ</a:t>
            </a:r>
            <a:r>
              <a:rPr lang="en-US" sz="2000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ਮੋਬਾਇਲ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ਕੰਪਿਊਟਰPractical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ਕਰਕੇ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ਆਪਣੀ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ਦੁਹਾਰਈ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ਕਰਦੇ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Diksha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Portal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E-Content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ਸਟੇਟ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ਰਿਸੋਰਸ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ਪਰਸਨਜ਼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ਹੈ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।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ICT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ਪੂਰੀ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ਵਰਤੋਂ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ਕਰਕ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ਵਿਦਿਆਰਥੀਆਂ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E-Content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ਨਾਲ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ਸੰਬੰਧਿਤ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ਵੀਡਿੳ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ਤਿਆਰ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ਕਰਦੇ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।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ਉਹ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ਸਟੇਟ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ਰਿਸੋਰਸ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ਪਰਸਨਜ਼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ਸਟੇਟ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ICT Team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ਮੈਂਬਰ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ਹੋਣ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ਕਰਕੇ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ਬਾਕੀ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ਅਧਿਆਪਕਾ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ਨੂੰ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ICT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ਵਰਤੋਂ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ਕਰਨੀ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ਸਿਖਾਉਂਦੇ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2057400"/>
            <a:ext cx="1962150" cy="3810000"/>
          </a:xfrm>
          <a:prstGeom prst="rect">
            <a:avLst/>
          </a:prstGeom>
        </p:spPr>
      </p:pic>
      <p:pic>
        <p:nvPicPr>
          <p:cNvPr id="4" name="Picture 3" descr="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514600" y="1905000"/>
            <a:ext cx="5943600" cy="4114800"/>
          </a:xfrm>
          <a:prstGeom prst="rect">
            <a:avLst/>
          </a:prstGeom>
        </p:spPr>
      </p:pic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457200" y="990600"/>
            <a:ext cx="891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Practical of Paint Software Work on Mobile (Students Home Work)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/>
            </a:r>
            <a:br>
              <a:rPr kumimoji="0" lang="en-US" sz="8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</a:b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7. ਸਮਾਜਿਕ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ਬੁਰਾਈਆਂ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ਸਿਹਤ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ਰਾਸ਼ਟਰੀ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ਏਕਤਾ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ਆਦਿ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ਬਾਰੇ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ਜਾਗਰੂਕਤਾ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ਫੈਲਾਉਣ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ਸਮਾਜ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ਲਾਮਬੰਦੀ </a:t>
            </a: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[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0" y="990600"/>
            <a:ext cx="9589485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/>
            </a:r>
            <a:br>
              <a:rPr kumimoji="0" lang="en-US" sz="105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ਸਮਾਜਿਕ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ਬੁਰਾਈਆਂ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ਸਿਹਤ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ਰਾਸ਼ਟਰੀ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ਏਕਤਾ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ਆਦਿ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ਬਾਰੇ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ਜਾਗਰੂਕਤਾ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ਫੈਲਾਉਣ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ਸਮਾਜ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ਲਾਮਬੰਦੀ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[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0" y="2514600"/>
            <a:ext cx="1107483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ਸਟੇਟ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,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ਜਿਲ੍ਹੇ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ਸਕੂਲ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ਹਰ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ਗਤੀਵਿਧੀ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ਵਿੱਚ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ਭਾਗ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ਲੈਂਦੇ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ਚਾਹੇ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ਉਹ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Nirmala UI" pitchFamily="34" charset="0"/>
              <a:ea typeface="Calibri" pitchFamily="34" charset="0"/>
              <a:cs typeface="Nirmala UI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ਕੋਵਿਡ-19 ,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ਨਸਿਆਂ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ਪ੍ਰਤੀ,ਵਾਤਾਵਰਣ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ਸੁਰੱਖਿਆ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,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ਸਵੱਛ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ਭਾਰਤ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ਅਭਿਆਨ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,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ਪਾਣੀ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ਬੱਚਤ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,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ਰੋਜਗਾਰ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,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ਕੈਰੀਅਰ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ਗਾਈਡੈਂਨਸ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,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ਸਾਈਬਰ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ਸੁਰੱਖਿਆ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ਆਦਿ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15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ਅਗਸਤ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26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ਜਨਵਰੀ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ਪ੍ਰੋਗਰਾਮਾਂ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ਵਿੱਚ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ਹਰ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ਸਾਲ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ਤਹਿਸੀਲ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ਜਿਲ੍ਹਾ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ਪੱਧਰ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ਵਿਦਿਆਰਥੀਆਂ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ਭਾਗੇਦਾਰੀ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ਕਰਵਾਉਂਦੇ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ਇਸ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ਨਾਲ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ਵਿਦਿਆਰਥੀਆਂ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ਵਿੱਚ</a:t>
            </a:r>
            <a:r>
              <a:rPr lang="en-US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ਰਾਸਟਰੀ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ਏਕੀਕਰਣ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ਦੇਸ਼-ਪ੍ਰੇਮ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ਭਾਵਨਾ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ਪੈਦਾ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ਹੁੰਦੀ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ਹੈ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ਆਉ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ਦੇਖੀਏ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ਇੱਕ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ਝਲਕ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ਤਸੀਵਰਾਂ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ਰਾਹੀਂ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।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ssion fateh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4343400" cy="533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8382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imSn</a:t>
            </a:r>
            <a:r>
              <a:rPr lang="en-US" sz="28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Piqh</a:t>
            </a:r>
            <a:r>
              <a:rPr lang="en-US" sz="28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Certificate </a:t>
            </a: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by Government Of Punjab</a:t>
            </a:r>
            <a:endParaRPr lang="en-US" sz="105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mission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4290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5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953000" cy="5105399"/>
          </a:xfrm>
          <a:prstGeom prst="rect">
            <a:avLst/>
          </a:prstGeom>
        </p:spPr>
      </p:pic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0" y="762000"/>
            <a:ext cx="5029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   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Snmwn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p~qr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v~loN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MINISTRY OF CULTURAL </a:t>
            </a:r>
            <a:endParaRPr kumimoji="0" lang="en-U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fi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81600" y="1809750"/>
            <a:ext cx="3581400" cy="5048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990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FIT INDIA CERTIFICATE BY GOVERNMENT OF INDIA</a:t>
            </a:r>
            <a:endParaRPr lang="en-US" sz="4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4419600" cy="4495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9906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sv~C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Bwrq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AiBAwn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qihq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plwsitk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vrqoN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dI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rok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qy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k~FI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r>
              <a:rPr lang="en-IN" sz="2400" b="1" dirty="0" err="1" smtClean="0">
                <a:solidFill>
                  <a:srgbClr val="002060"/>
                </a:solidFill>
                <a:latin typeface="AmrLipi" pitchFamily="2" charset="0"/>
              </a:rPr>
              <a:t>rYlI</a:t>
            </a:r>
            <a:r>
              <a:rPr lang="en-IN" sz="2400" b="1" dirty="0" smtClean="0">
                <a:solidFill>
                  <a:srgbClr val="002060"/>
                </a:solidFill>
                <a:latin typeface="AmrLipi" pitchFamily="2" charset="0"/>
              </a:rPr>
              <a:t> </a:t>
            </a:r>
            <a:endParaRPr lang="en-US" sz="2400" dirty="0">
              <a:solidFill>
                <a:srgbClr val="002060"/>
              </a:solidFill>
              <a:latin typeface="AmrLipi" pitchFamily="2" charset="0"/>
            </a:endParaRPr>
          </a:p>
        </p:txBody>
      </p:sp>
      <p:pic>
        <p:nvPicPr>
          <p:cNvPr id="5" name="Picture 4" descr="37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05400" y="1752600"/>
            <a:ext cx="3276600" cy="2133600"/>
          </a:xfrm>
          <a:prstGeom prst="rect">
            <a:avLst/>
          </a:prstGeom>
        </p:spPr>
      </p:pic>
      <p:pic>
        <p:nvPicPr>
          <p:cNvPr id="6" name="Picture 5" descr="29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029200" y="4038600"/>
            <a:ext cx="3429000" cy="205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8400" y="6324600"/>
            <a:ext cx="106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2060"/>
                </a:solidFill>
                <a:latin typeface="Calibri Light" pitchFamily="34" charset="0"/>
                <a:ea typeface="Calibri" pitchFamily="34" charset="0"/>
                <a:cs typeface="Calibri Light" pitchFamily="34" charset="0"/>
              </a:rPr>
              <a:t>COVID-19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My school students got first position in </a:t>
            </a:r>
            <a:r>
              <a:rPr lang="en-US" sz="4000" b="1" dirty="0" smtClean="0">
                <a:solidFill>
                  <a:srgbClr val="0070C0"/>
                </a:solidFill>
              </a:rPr>
              <a:t>Block ,District Typing test </a:t>
            </a:r>
            <a:r>
              <a:rPr lang="en-US" sz="4000" b="1" dirty="0" smtClean="0">
                <a:solidFill>
                  <a:srgbClr val="0070C0"/>
                </a:solidFill>
              </a:rPr>
              <a:t>and </a:t>
            </a:r>
            <a:r>
              <a:rPr lang="en-US" sz="4000" b="1" dirty="0" smtClean="0">
                <a:solidFill>
                  <a:srgbClr val="0070C0"/>
                </a:solidFill>
              </a:rPr>
              <a:t>Quiz 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8" name="Picture 7" descr="2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4114800" cy="32766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04800" y="5943600"/>
            <a:ext cx="831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    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ijlHw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p~DrI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tweIipMg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mukwbly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iv~c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ijlHw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p~DrI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jyqU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ividAwrQI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 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solidFill>
                  <a:srgbClr val="92D050"/>
                </a:solidFill>
                <a:effectLst/>
                <a:latin typeface="AnmolLipi" pitchFamily="2" charset="0"/>
                <a:ea typeface="Calibri" pitchFamily="34" charset="0"/>
                <a:cs typeface="Raavi"/>
              </a:rPr>
              <a:t>ssss,kwqroN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92D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202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572000" y="1905000"/>
            <a:ext cx="38862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200" y="1524000"/>
            <a:ext cx="4495800" cy="5029200"/>
          </a:xfrm>
          <a:prstGeom prst="rect">
            <a:avLst/>
          </a:prstGeom>
        </p:spPr>
      </p:pic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2743200" y="838200"/>
            <a:ext cx="3346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MOTIVATION SPEECH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1600200" y="990600"/>
            <a:ext cx="65469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36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BOOK Bank </a:t>
            </a:r>
            <a:r>
              <a:rPr kumimoji="0" lang="en-US" sz="3600" b="1" i="0" u="sng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ਅਤੇ</a:t>
            </a:r>
            <a:r>
              <a:rPr kumimoji="0" lang="en-US" sz="36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 Reading Cell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newb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981200"/>
            <a:ext cx="3810000" cy="2857500"/>
          </a:xfrm>
          <a:prstGeom prst="rect">
            <a:avLst/>
          </a:prstGeom>
        </p:spPr>
      </p:pic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5105400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ਲਾਇਬ੍ਰੇਰੀ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kMinAW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skUl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DUrI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New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67200" y="1981200"/>
            <a:ext cx="4419600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05400" y="5181600"/>
            <a:ext cx="3265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ਲਾਇਬ੍ਰੇਰੀ</a:t>
            </a:r>
            <a:r>
              <a:rPr lang="en-US" sz="2000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lMgr</a:t>
            </a:r>
            <a:r>
              <a:rPr lang="en-US" sz="2000" b="1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sss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skUl</a:t>
            </a:r>
            <a:r>
              <a:rPr lang="en-US" b="1" dirty="0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mrLipi" pitchFamily="2" charset="0"/>
                <a:ea typeface="Calibri" pitchFamily="34" charset="0"/>
                <a:cs typeface="Nirmala UI" pitchFamily="34" charset="0"/>
              </a:rPr>
              <a:t>kwqroN</a:t>
            </a:r>
            <a:endParaRPr lang="en-US" sz="24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762000"/>
            <a:ext cx="5291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a-IN" dirty="0" smtClean="0"/>
              <a:t> </a:t>
            </a:r>
            <a:r>
              <a:rPr lang="pa-IN" sz="2800" b="1" dirty="0" smtClean="0">
                <a:solidFill>
                  <a:srgbClr val="0070C0"/>
                </a:solidFill>
              </a:rPr>
              <a:t>ਵਿਸ਼ੇਸ਼ ਯੋਗਦਾਨ ਲਈ </a:t>
            </a:r>
            <a:r>
              <a:rPr lang="en-IN" sz="2800" b="1" dirty="0" err="1" smtClean="0">
                <a:solidFill>
                  <a:srgbClr val="0070C0"/>
                </a:solidFill>
              </a:rPr>
              <a:t>ਸਨਮਾਨ</a:t>
            </a:r>
            <a:r>
              <a:rPr lang="en-IN" sz="2800" b="1" dirty="0" smtClean="0">
                <a:solidFill>
                  <a:srgbClr val="0070C0"/>
                </a:solidFill>
              </a:rPr>
              <a:t> </a:t>
            </a:r>
            <a:r>
              <a:rPr lang="en-IN" sz="2800" b="1" dirty="0" err="1" smtClean="0">
                <a:solidFill>
                  <a:srgbClr val="0070C0"/>
                </a:solidFill>
              </a:rPr>
              <a:t>ਪੱਤਰ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srg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486401" y="1371600"/>
            <a:ext cx="3352800" cy="5181600"/>
          </a:xfrm>
          <a:prstGeom prst="rect">
            <a:avLst/>
          </a:prstGeom>
        </p:spPr>
      </p:pic>
      <p:pic>
        <p:nvPicPr>
          <p:cNvPr id="5" name="Picture 4" descr="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52400" y="1371600"/>
            <a:ext cx="5105400" cy="5062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0 year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648200" cy="5029200"/>
          </a:xfrm>
          <a:prstGeom prst="rect">
            <a:avLst/>
          </a:prstGeom>
        </p:spPr>
      </p:pic>
      <p:pic>
        <p:nvPicPr>
          <p:cNvPr id="4" name="Picture 3" descr="Radio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81600" y="1066800"/>
            <a:ext cx="3733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1600200"/>
            <a:ext cx="6464935" cy="4848860"/>
          </a:xfrm>
          <a:prstGeom prst="rect">
            <a:avLst/>
          </a:prstGeom>
        </p:spPr>
      </p:pic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609600" y="838200"/>
            <a:ext cx="789992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is~iKAW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sk~qr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pMjwb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Aqy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is~iKAW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mMqrI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jI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v~loN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 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Nirmala UI" pitchFamily="34" charset="0"/>
              </a:rPr>
              <a:t>snmwn-p~qr</a:t>
            </a:r>
            <a:endParaRPr kumimoji="0" lang="en-US" sz="105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  augus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8305800" cy="2438400"/>
          </a:xfrm>
          <a:prstGeom prst="rect">
            <a:avLst/>
          </a:prstGeom>
        </p:spPr>
      </p:pic>
      <p:pic>
        <p:nvPicPr>
          <p:cNvPr id="4" name="Picture 3" descr="cyber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33400" y="3429000"/>
            <a:ext cx="7924800" cy="304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SC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3810000" cy="5448300"/>
          </a:xfrm>
          <a:prstGeom prst="rect">
            <a:avLst/>
          </a:prstGeom>
        </p:spPr>
      </p:pic>
      <p:pic>
        <p:nvPicPr>
          <p:cNvPr id="4" name="Picture 3" descr="INSC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724400" y="914400"/>
            <a:ext cx="3810000" cy="5510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ool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4095750" cy="5372100"/>
          </a:xfrm>
          <a:prstGeom prst="rect">
            <a:avLst/>
          </a:prstGeom>
        </p:spPr>
      </p:pic>
      <p:pic>
        <p:nvPicPr>
          <p:cNvPr id="4" name="Picture 3" descr="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343400" y="990600"/>
            <a:ext cx="46482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609600"/>
            <a:ext cx="4419600" cy="3200400"/>
          </a:xfrm>
          <a:prstGeom prst="rect">
            <a:avLst/>
          </a:prstGeom>
        </p:spPr>
      </p:pic>
      <p:pic>
        <p:nvPicPr>
          <p:cNvPr id="4" name="Picture 3" descr="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04800" y="3962400"/>
            <a:ext cx="4343400" cy="2514600"/>
          </a:xfrm>
          <a:prstGeom prst="rect">
            <a:avLst/>
          </a:prstGeom>
        </p:spPr>
      </p:pic>
      <p:pic>
        <p:nvPicPr>
          <p:cNvPr id="5" name="Picture 4" descr="WhatsApp Image 2022-07-28 at 11.33.22 AM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5105400" y="762000"/>
            <a:ext cx="3581400" cy="5839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8 at 11.33.23 AM (1)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4267200" cy="4985068"/>
          </a:xfrm>
          <a:prstGeom prst="rect">
            <a:avLst/>
          </a:prstGeom>
        </p:spPr>
      </p:pic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1371600" y="914400"/>
            <a:ext cx="6271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Nirmala UI" pitchFamily="34" charset="0"/>
                <a:ea typeface="Calibri" pitchFamily="34" charset="0"/>
                <a:cs typeface="Nirmala UI" pitchFamily="34" charset="0"/>
              </a:rPr>
              <a:t>STATE BEST TEACHER AWARD BY ESCHOOL-QUIZ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atsApp Image 2022-07-28 at 11.33.24 AM (1)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4724400" y="1447800"/>
            <a:ext cx="39624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609600"/>
            <a:ext cx="830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mYfm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ikrn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bwlw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v~loN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gweIf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kIqy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gweIfYNs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Aqy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kwaUNsilMg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iv~c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jyqU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ividAwrQI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ssss,kwqroN</a:t>
            </a:r>
            <a:endParaRPr lang="en-IN" sz="3200" b="1" dirty="0" smtClean="0">
              <a:solidFill>
                <a:srgbClr val="0070C0"/>
              </a:solidFill>
              <a:latin typeface="AmrLipi" pitchFamily="2" charset="0"/>
            </a:endParaRPr>
          </a:p>
          <a:p>
            <a:pPr algn="ctr"/>
            <a:endParaRPr lang="en-IN" sz="3200" b="1" dirty="0" smtClean="0">
              <a:solidFill>
                <a:srgbClr val="0070C0"/>
              </a:solidFill>
              <a:latin typeface="AmrLipi" pitchFamily="2" charset="0"/>
            </a:endParaRPr>
          </a:p>
          <a:p>
            <a:pPr algn="ctr"/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3" name="Picture 12" descr="2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0" y="1828800"/>
            <a:ext cx="70866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8 at 11.33.23 AM (2)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3384868" cy="3344863"/>
          </a:xfrm>
          <a:prstGeom prst="rect">
            <a:avLst/>
          </a:prstGeom>
        </p:spPr>
      </p:pic>
      <p:pic>
        <p:nvPicPr>
          <p:cNvPr id="4" name="Picture 3" descr="WhatsApp Image 2022-07-28 at 11.33.23 AM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81000" y="4343400"/>
            <a:ext cx="3733800" cy="2209800"/>
          </a:xfrm>
          <a:prstGeom prst="rect">
            <a:avLst/>
          </a:prstGeom>
        </p:spPr>
      </p:pic>
      <p:pic>
        <p:nvPicPr>
          <p:cNvPr id="5" name="Picture 4" descr="WhatsApp Image 2022-07-28 at 11.33.25 AM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4876800" y="685800"/>
            <a:ext cx="3994468" cy="5910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2-07-28 at 11.33.25 A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1339532" y="-881062"/>
            <a:ext cx="6464935" cy="8620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ird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4068524" cy="3954162"/>
          </a:xfrm>
          <a:prstGeom prst="rect">
            <a:avLst/>
          </a:prstGeom>
        </p:spPr>
      </p:pic>
      <p:pic>
        <p:nvPicPr>
          <p:cNvPr id="4" name="Picture 3" descr="thk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343400" y="1295400"/>
            <a:ext cx="4679865" cy="2708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w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4876800" cy="3581400"/>
          </a:xfrm>
          <a:prstGeom prst="rect">
            <a:avLst/>
          </a:prstGeom>
        </p:spPr>
      </p:pic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52400" y="1371600"/>
            <a:ext cx="5051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Snmwn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icMnH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smwj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syvIN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sMsQw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v~loN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w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486400" y="2133600"/>
            <a:ext cx="35052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haroni" pitchFamily="2" charset="-79"/>
                <a:cs typeface="Aharoni" pitchFamily="2" charset="-79"/>
              </a:rPr>
              <a:t>MEDIA COVERAGE</a:t>
            </a:r>
          </a:p>
        </p:txBody>
      </p:sp>
      <p:pic>
        <p:nvPicPr>
          <p:cNvPr id="7" name="Content Placeholder 6" descr="1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274149"/>
            <a:ext cx="4038600" cy="3727340"/>
          </a:xfrm>
          <a:prstGeom prst="rect">
            <a:avLst/>
          </a:prstGeom>
        </p:spPr>
      </p:pic>
      <p:pic>
        <p:nvPicPr>
          <p:cNvPr id="9" name="Content Placeholder 8" descr="2.jp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43140" y="1920875"/>
            <a:ext cx="3648720" cy="443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haroni" pitchFamily="2" charset="-79"/>
                <a:cs typeface="Aharoni" pitchFamily="2" charset="-79"/>
              </a:rPr>
              <a:t>MEDIA COVERAGE</a:t>
            </a:r>
          </a:p>
        </p:txBody>
      </p:sp>
      <p:pic>
        <p:nvPicPr>
          <p:cNvPr id="8" name="Content Placeholder 7" descr="4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02" y="1920875"/>
            <a:ext cx="3667195" cy="4433888"/>
          </a:xfrm>
          <a:prstGeom prst="rect">
            <a:avLst/>
          </a:prstGeom>
        </p:spPr>
      </p:pic>
      <p:pic>
        <p:nvPicPr>
          <p:cNvPr id="10" name="Content Placeholder 9" descr="5.jp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082116"/>
            <a:ext cx="4038600" cy="4111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haroni" pitchFamily="2" charset="-79"/>
                <a:cs typeface="Aharoni" pitchFamily="2" charset="-79"/>
              </a:rPr>
              <a:t>MEDIA COVERAGE</a:t>
            </a:r>
          </a:p>
        </p:txBody>
      </p:sp>
      <p:pic>
        <p:nvPicPr>
          <p:cNvPr id="6" name="Content Placeholder 5" descr="WhatsApp Image 2022-07-28 at 11.33.24 AM.jpe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057400"/>
            <a:ext cx="4038600" cy="4343400"/>
          </a:xfrm>
          <a:prstGeom prst="rect">
            <a:avLst/>
          </a:prstGeom>
        </p:spPr>
      </p:pic>
      <p:pic>
        <p:nvPicPr>
          <p:cNvPr id="9" name="Content Placeholder 8" descr="2021.jp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4400" y="2286000"/>
            <a:ext cx="36576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haroni" pitchFamily="2" charset="-79"/>
                <a:cs typeface="Aharoni" pitchFamily="2" charset="-79"/>
              </a:rPr>
              <a:t>MEDIA COVERAGE</a:t>
            </a:r>
          </a:p>
        </p:txBody>
      </p:sp>
      <p:pic>
        <p:nvPicPr>
          <p:cNvPr id="7" name="Content Placeholder 6" descr="25.jp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2514600"/>
            <a:ext cx="3124200" cy="3171031"/>
          </a:xfrm>
          <a:prstGeom prst="rect">
            <a:avLst/>
          </a:prstGeom>
        </p:spPr>
      </p:pic>
      <p:pic>
        <p:nvPicPr>
          <p:cNvPr id="10" name="Content Placeholder 9" descr="26.jp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9200" y="2286000"/>
            <a:ext cx="2895600" cy="3505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haroni" pitchFamily="2" charset="-79"/>
                <a:cs typeface="Aharoni" pitchFamily="2" charset="-79"/>
              </a:rPr>
              <a:t>MEDIA COVERAGE</a:t>
            </a:r>
          </a:p>
        </p:txBody>
      </p:sp>
      <p:pic>
        <p:nvPicPr>
          <p:cNvPr id="6" name="Content Placeholder 5" descr="1.jpe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7750" y="2057400"/>
            <a:ext cx="2857500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8" descr="award2.jpg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38750" y="1981200"/>
            <a:ext cx="2857500" cy="3937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838200"/>
            <a:ext cx="6858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ਹੋਰ</a:t>
            </a:r>
            <a:r>
              <a:rPr lang="en-US" sz="2800" u="sng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800" u="sng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ਕੰਮਾਂ</a:t>
            </a:r>
            <a:r>
              <a:rPr lang="en-US" sz="2800" u="sng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800" u="sng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ਵਿੱਚ</a:t>
            </a:r>
            <a:r>
              <a:rPr lang="en-US" sz="2800" u="sng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800" u="sng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ਵਿਸ਼ੇਸ਼</a:t>
            </a:r>
            <a:r>
              <a:rPr lang="en-US" sz="2800" u="sng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800" u="sng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ਯੋਗਦਾਨ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ਮਿਸ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ਕਿਰਨ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ਬਾਲਾ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ਵਿਦਿਆਰਥੀਆਂ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ਦੇ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ਭਵਿੱਖ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ਨੂੰ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ਵਧੀਆਂ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ਬਣਾਉਣ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ਲਈ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ਹੋਰ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ਬਹੁਤ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ਸਾਰੇ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ਕੰਮਾ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ਅੱਗੇ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ਹੋ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ਕੇ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ਕਰਦੇ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ਹਨ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।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ਜਿਵੇਂ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ਕਿ</a:t>
            </a:r>
            <a:r>
              <a:rPr lang="en-US" sz="2400" dirty="0" smtClean="0">
                <a:solidFill>
                  <a:srgbClr val="0070C0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:-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PAS TEST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NAS TEST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Online Quiz 100% Participation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Buddy Group 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Online Exam 100% Participation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Preparation  Of NMMS TEST 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Online and Offline Summer Camp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Days and Festival Celebrations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Motivation Speech in Prayer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Sports Competition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lpreet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286000"/>
            <a:ext cx="3853858" cy="3886200"/>
          </a:xfrm>
          <a:prstGeom prst="rect">
            <a:avLst/>
          </a:prstGeom>
        </p:spPr>
      </p:pic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28600" y="1066800"/>
            <a:ext cx="879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WINNER IN SINGING DILPRET SINGH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BANSAL\Desktop\kiran state award\WhatsApp Image 2022-08-08 at 6.03.17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828800"/>
            <a:ext cx="4114800" cy="45843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06680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Admission Work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charge of Computer Funds. 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Social Media Advertisement of      School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Science Fair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Math Fair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Parents Meeting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Media Work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Health Check Up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Counseling 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Career Guidance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Social Worker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BEST COMPUTER LAB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Etc.</a:t>
            </a:r>
            <a:endParaRPr lang="en-US" sz="3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2743200" cy="4800600"/>
          </a:xfrm>
          <a:prstGeom prst="rect">
            <a:avLst/>
          </a:prstGeom>
        </p:spPr>
      </p:pic>
      <p:pic>
        <p:nvPicPr>
          <p:cNvPr id="3" name="Picture 2" descr="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81400" y="1066800"/>
            <a:ext cx="4648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steej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4953000" cy="4572000"/>
          </a:xfrm>
          <a:prstGeom prst="rect">
            <a:avLst/>
          </a:prstGeom>
        </p:spPr>
      </p:pic>
      <p:pic>
        <p:nvPicPr>
          <p:cNvPr id="3" name="Picture 2" descr="PASonlineexam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05400" y="914400"/>
            <a:ext cx="38862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3810000" cy="5076825"/>
          </a:xfrm>
          <a:prstGeom prst="rect">
            <a:avLst/>
          </a:prstGeom>
        </p:spPr>
      </p:pic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0" y="762000"/>
            <a:ext cx="4343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swieMs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mylw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slympur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MakingResultposter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419600" y="1066800"/>
            <a:ext cx="37338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kingresultposter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2667000" cy="4267200"/>
          </a:xfrm>
          <a:prstGeom prst="rect">
            <a:avLst/>
          </a:prstGeom>
        </p:spPr>
      </p:pic>
      <p:pic>
        <p:nvPicPr>
          <p:cNvPr id="4" name="Picture 3" descr="mehandicompetitio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81400" y="1371600"/>
            <a:ext cx="1905000" cy="3381375"/>
          </a:xfrm>
          <a:prstGeom prst="rect">
            <a:avLst/>
          </a:prstGeom>
        </p:spPr>
      </p:pic>
      <p:pic>
        <p:nvPicPr>
          <p:cNvPr id="5" name="Picture 4" descr="mehandicompetition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791200" y="1447800"/>
            <a:ext cx="28575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ucation tour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2743200" cy="4310448"/>
          </a:xfrm>
          <a:prstGeom prst="rect">
            <a:avLst/>
          </a:prstGeom>
        </p:spPr>
      </p:pic>
      <p:sp>
        <p:nvSpPr>
          <p:cNvPr id="156673" name="Rectangle 1"/>
          <p:cNvSpPr>
            <a:spLocks noChangeArrowheads="1"/>
          </p:cNvSpPr>
          <p:nvPr/>
        </p:nvSpPr>
        <p:spPr bwMode="auto">
          <a:xfrm>
            <a:off x="457200" y="838200"/>
            <a:ext cx="22349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iv~idAk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tUr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1143000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QUIZ GSSS GIRLS DHURI</a:t>
            </a:r>
            <a:endParaRPr lang="en-US" sz="16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huri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343400" y="1981200"/>
            <a:ext cx="3780155" cy="3738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huri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3886200" cy="4267200"/>
          </a:xfrm>
          <a:prstGeom prst="rect">
            <a:avLst/>
          </a:prstGeom>
        </p:spPr>
      </p:pic>
      <p:pic>
        <p:nvPicPr>
          <p:cNvPr id="3" name="Picture 2" descr="MATHLab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648199" y="936625"/>
            <a:ext cx="4191001" cy="4778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2600" y="5867400"/>
            <a:ext cx="1972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Math LAB KATRON</a:t>
            </a:r>
            <a:endParaRPr lang="en-US" sz="16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sskiran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509135" cy="5410200"/>
          </a:xfrm>
          <a:prstGeom prst="rect">
            <a:avLst/>
          </a:prstGeom>
        </p:spPr>
      </p:pic>
      <p:pic>
        <p:nvPicPr>
          <p:cNvPr id="3" name="Picture 2" descr="NSQF ki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105400" y="838200"/>
            <a:ext cx="3581400" cy="50292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15000" y="5943600"/>
            <a:ext cx="26116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NSQF KIT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AmrLipi" pitchFamily="2" charset="0"/>
                <a:ea typeface="Calibri" pitchFamily="34" charset="0"/>
                <a:cs typeface="Times New Roman" pitchFamily="18" charset="0"/>
              </a:rPr>
              <a:t>vMfy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lin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3957638" cy="4781550"/>
          </a:xfrm>
          <a:prstGeom prst="rect">
            <a:avLst/>
          </a:prstGeom>
        </p:spPr>
      </p:pic>
      <p:pic>
        <p:nvPicPr>
          <p:cNvPr id="3" name="Picture 2" descr="100%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67200" y="914400"/>
            <a:ext cx="432435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rt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3810000" cy="4648200"/>
          </a:xfrm>
          <a:prstGeom prst="rect">
            <a:avLst/>
          </a:prstGeom>
        </p:spPr>
      </p:pic>
      <p:pic>
        <p:nvPicPr>
          <p:cNvPr id="3" name="Picture 2" descr="sp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800" y="990601"/>
            <a:ext cx="34290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BANSAL\Desktop\kiran state award\Statelevel studentspics\20191006_122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7696200" cy="39624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4800" y="6858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My school students got first position in State Level Online Quiz  in 2019-20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khi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3810000" cy="3810000"/>
          </a:xfrm>
          <a:prstGeom prst="rect">
            <a:avLst/>
          </a:prstGeom>
        </p:spPr>
      </p:pic>
      <p:pic>
        <p:nvPicPr>
          <p:cNvPr id="3" name="Picture 3" descr="C:\Users\BANSAL\Desktop\kiran state award\WhatsApp Image 2022-08-08 at 6.03.16 AM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838200"/>
            <a:ext cx="3362325" cy="4673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Users\BANSAL\Desktop\kiran state award\WhatsApp Image 2022-08-08 at 6.03.16 AM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4038600" cy="3921239"/>
          </a:xfrm>
          <a:prstGeom prst="rect">
            <a:avLst/>
          </a:prstGeom>
          <a:noFill/>
        </p:spPr>
      </p:pic>
      <p:pic>
        <p:nvPicPr>
          <p:cNvPr id="3" name="Picture 2" descr="C:\Users\BANSAL\Desktop\kiran state award\WhatsApp Image 2022-08-08 at 6.03.15 A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219200"/>
            <a:ext cx="3943350" cy="39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C:\Users\BANSAL\Desktop\kiran state award\yogad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447800"/>
            <a:ext cx="68580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Users\BANSAL\Desktop\kiran state award\WhatsApp Image 2022-08-08 at 6.03.16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1371600"/>
            <a:ext cx="3505200" cy="4648200"/>
          </a:xfrm>
          <a:prstGeom prst="rect">
            <a:avLst/>
          </a:prstGeom>
          <a:noFill/>
        </p:spPr>
      </p:pic>
      <p:pic>
        <p:nvPicPr>
          <p:cNvPr id="3" name="Picture 2" descr="WhatsApp Image 2022-08-20 at 1.41.02 PM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43000"/>
            <a:ext cx="48006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1066800"/>
            <a:ext cx="7239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MY YOUTUBE CHANNEL </a:t>
            </a:r>
            <a:r>
              <a:rPr lang="en-US" sz="4000" dirty="0" err="1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QRCode</a:t>
            </a:r>
            <a:endParaRPr lang="en-US" sz="11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ALL LECTURE UPLOAD BY KIRAN BALA </a:t>
            </a:r>
            <a:endParaRPr lang="en-US" sz="11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Following steps use to scan:-</a:t>
            </a:r>
            <a:endParaRPr lang="en-US" sz="11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Open Mobile Camera</a:t>
            </a:r>
            <a:endParaRPr lang="en-US" sz="11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Show Options</a:t>
            </a:r>
            <a:endParaRPr lang="en-US" sz="11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Open in Browsers</a:t>
            </a:r>
            <a:endParaRPr lang="en-US" sz="11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Click on Videos</a:t>
            </a:r>
            <a:endParaRPr lang="en-US" sz="11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Total Videos 258</a:t>
            </a:r>
            <a:endParaRPr lang="en-US" sz="3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atsApp Image 2022-08-02 at 10.48.35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5181600" y="2667000"/>
            <a:ext cx="3166110" cy="344424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19200"/>
            <a:ext cx="868680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DISTRICT FACEBOOK PAGE ALL DATA STORE 400 Years Activities </a:t>
            </a:r>
            <a:endParaRPr lang="en-US" sz="9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DISTRICT SANGRUR FIRST IN PUNJAB in ALL ACITIVES WITH HARDWORKING OF MADAM KIRAN BALA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Following steps use to scan :-</a:t>
            </a:r>
            <a:endParaRPr lang="en-US" sz="11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Open Mobile Camera</a:t>
            </a:r>
            <a:endParaRPr lang="en-US" sz="11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Show Options</a:t>
            </a:r>
            <a:endParaRPr lang="en-US" sz="11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Open in Browsers</a:t>
            </a:r>
            <a:endParaRPr lang="en-US" sz="3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atsApp Image 2022-08-02 at 10.42.17 P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6248400" y="3124200"/>
            <a:ext cx="2286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1"/>
          <p:cNvSpPr>
            <a:spLocks noChangeArrowheads="1"/>
          </p:cNvSpPr>
          <p:nvPr/>
        </p:nvSpPr>
        <p:spPr bwMode="auto">
          <a:xfrm>
            <a:off x="1752600" y="990600"/>
            <a:ext cx="62237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KIRAN BALA PERSONAL FACEBOOK PAGE</a:t>
            </a: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SHOW ALL WORK DONE BY KIRAN BALA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WhatsApp Image 2022-08-03 at 6.06.54 AM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3200400" y="2133600"/>
            <a:ext cx="2857500" cy="3552825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0"/>
            <a:ext cx="83058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                THANKS</a:t>
            </a:r>
            <a:r>
              <a:rPr lang="en-US" sz="48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sz="48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sz="4800" b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        HAVE </a:t>
            </a:r>
            <a:r>
              <a:rPr lang="en-US" sz="48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A NICE DAY!!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438400" y="1752600"/>
            <a:ext cx="4769211" cy="4757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533400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mYfm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ikrn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bwlw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v~loN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pRyirq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ividAwrQxW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        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ny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pRwpq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kIqy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smtClean="0">
                <a:solidFill>
                  <a:srgbClr val="0070C0"/>
                </a:solidFill>
                <a:latin typeface="+mj-lt"/>
              </a:rPr>
              <a:t>90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%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qoN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v~D</a:t>
            </a:r>
            <a:r>
              <a:rPr lang="en-IN" sz="3200" b="1" dirty="0" smtClean="0">
                <a:solidFill>
                  <a:srgbClr val="0070C0"/>
                </a:solidFill>
                <a:latin typeface="AmrLipi" pitchFamily="2" charset="0"/>
              </a:rPr>
              <a:t> </a:t>
            </a:r>
            <a:r>
              <a:rPr lang="en-IN" sz="3200" b="1" dirty="0" err="1" smtClean="0">
                <a:solidFill>
                  <a:srgbClr val="0070C0"/>
                </a:solidFill>
                <a:latin typeface="AmrLipi" pitchFamily="2" charset="0"/>
              </a:rPr>
              <a:t>AMk</a:t>
            </a:r>
            <a:endParaRPr lang="en-US" sz="3200" b="1" dirty="0">
              <a:solidFill>
                <a:srgbClr val="0070C0"/>
              </a:solidFill>
              <a:latin typeface="AmrLip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1554</TotalTime>
  <Words>1057</Words>
  <Application>Microsoft Office PowerPoint</Application>
  <PresentationFormat>On-screen Show (4:3)</PresentationFormat>
  <Paragraphs>178</Paragraphs>
  <Slides>87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Flow</vt:lpstr>
      <vt:lpstr>Slide 1</vt:lpstr>
      <vt:lpstr>  Contributing in Enhancing the Learning Outcomes of Students.</vt:lpstr>
      <vt:lpstr> LED  ਰਾਹੀਂ ividAwrQIAW dI pVwHeI </vt:lpstr>
      <vt:lpstr>Slide 4</vt:lpstr>
      <vt:lpstr>My school students got first position in Block ,District Typing test and Quiz 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MEDIA COVERAGE</vt:lpstr>
      <vt:lpstr>MEDIA COVERAGE</vt:lpstr>
      <vt:lpstr>MEDIA COVERAGE</vt:lpstr>
      <vt:lpstr>MEDIA COVERAGE</vt:lpstr>
      <vt:lpstr>MEDIA COVERAGE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                 THANKS          HAVE A NICE DAY!!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PARVEEN KUMAR</dc:title>
  <dc:creator>bansal</dc:creator>
  <cp:lastModifiedBy>Windows User</cp:lastModifiedBy>
  <cp:revision>157</cp:revision>
  <dcterms:created xsi:type="dcterms:W3CDTF">2019-08-18T03:10:11Z</dcterms:created>
  <dcterms:modified xsi:type="dcterms:W3CDTF">2022-08-20T10:10:54Z</dcterms:modified>
</cp:coreProperties>
</file>